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5B"/>
    <a:srgbClr val="EAF4F6"/>
    <a:srgbClr val="13B199"/>
    <a:srgbClr val="FF7C80"/>
    <a:srgbClr val="FF5050"/>
    <a:srgbClr val="FDC7C7"/>
    <a:srgbClr val="FC9C9C"/>
    <a:srgbClr val="F6BAA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761" y="-40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1938-F6A7-4D74-833C-63B9B457EE41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1ED9-6963-4BD4-8F0A-1148B848B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2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1938-F6A7-4D74-833C-63B9B457EE41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1ED9-6963-4BD4-8F0A-1148B848B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1938-F6A7-4D74-833C-63B9B457EE41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1ED9-6963-4BD4-8F0A-1148B848B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30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1938-F6A7-4D74-833C-63B9B457EE41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1ED9-6963-4BD4-8F0A-1148B848B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0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1938-F6A7-4D74-833C-63B9B457EE41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1ED9-6963-4BD4-8F0A-1148B848B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16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1938-F6A7-4D74-833C-63B9B457EE41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1ED9-6963-4BD4-8F0A-1148B848B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07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1938-F6A7-4D74-833C-63B9B457EE41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1ED9-6963-4BD4-8F0A-1148B848B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11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1938-F6A7-4D74-833C-63B9B457EE41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1ED9-6963-4BD4-8F0A-1148B848B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36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1938-F6A7-4D74-833C-63B9B457EE41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1ED9-6963-4BD4-8F0A-1148B848B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61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1938-F6A7-4D74-833C-63B9B457EE41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1ED9-6963-4BD4-8F0A-1148B848B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9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1938-F6A7-4D74-833C-63B9B457EE41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1ED9-6963-4BD4-8F0A-1148B848B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16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F1938-F6A7-4D74-833C-63B9B457EE41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1ED9-6963-4BD4-8F0A-1148B848B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7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tif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5877FED-1F38-492D-A517-EBBC0630D4F0}"/>
              </a:ext>
            </a:extLst>
          </p:cNvPr>
          <p:cNvSpPr/>
          <p:nvPr/>
        </p:nvSpPr>
        <p:spPr>
          <a:xfrm>
            <a:off x="-1" y="40663907"/>
            <a:ext cx="30275213" cy="2139856"/>
          </a:xfrm>
          <a:prstGeom prst="rect">
            <a:avLst/>
          </a:prstGeom>
          <a:solidFill>
            <a:srgbClr val="EAF4F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00F41C-B7D9-4DD7-B0D5-A071736806B7}"/>
              </a:ext>
            </a:extLst>
          </p:cNvPr>
          <p:cNvSpPr/>
          <p:nvPr/>
        </p:nvSpPr>
        <p:spPr>
          <a:xfrm>
            <a:off x="0" y="0"/>
            <a:ext cx="30275213" cy="5609398"/>
          </a:xfrm>
          <a:prstGeom prst="rect">
            <a:avLst/>
          </a:prstGeom>
          <a:solidFill>
            <a:srgbClr val="EAF4F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4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0FB2D-93BC-4FB8-B453-2A262F9A9BF8}"/>
              </a:ext>
            </a:extLst>
          </p:cNvPr>
          <p:cNvSpPr/>
          <p:nvPr/>
        </p:nvSpPr>
        <p:spPr>
          <a:xfrm>
            <a:off x="0" y="5609398"/>
            <a:ext cx="1559859" cy="37194365"/>
          </a:xfrm>
          <a:prstGeom prst="rect">
            <a:avLst/>
          </a:prstGeom>
          <a:solidFill>
            <a:srgbClr val="13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D3E4C8-D929-404C-8DD4-5CCA92C32811}"/>
              </a:ext>
            </a:extLst>
          </p:cNvPr>
          <p:cNvSpPr/>
          <p:nvPr/>
        </p:nvSpPr>
        <p:spPr>
          <a:xfrm>
            <a:off x="28769143" y="0"/>
            <a:ext cx="1506070" cy="40663908"/>
          </a:xfrm>
          <a:prstGeom prst="rect">
            <a:avLst/>
          </a:prstGeom>
          <a:solidFill>
            <a:srgbClr val="002F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9B05C4-CD08-44EC-A83F-3E5448E9E720}"/>
              </a:ext>
            </a:extLst>
          </p:cNvPr>
          <p:cNvSpPr txBox="1"/>
          <p:nvPr/>
        </p:nvSpPr>
        <p:spPr>
          <a:xfrm>
            <a:off x="7345679" y="2122298"/>
            <a:ext cx="1973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First </a:t>
            </a:r>
            <a:r>
              <a:rPr lang="en-US" sz="3600" dirty="0" err="1">
                <a:latin typeface="Segoe UI" panose="020B0502040204020203" pitchFamily="34" charset="0"/>
                <a:cs typeface="Segoe UI" panose="020B0502040204020203" pitchFamily="34" charset="0"/>
              </a:rPr>
              <a:t>Author,</a:t>
            </a:r>
            <a:r>
              <a:rPr lang="en-US" sz="3600" baseline="30000" dirty="0" err="1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 Second </a:t>
            </a:r>
            <a:r>
              <a:rPr lang="en-US" sz="3600" dirty="0" err="1">
                <a:latin typeface="Segoe UI" panose="020B0502040204020203" pitchFamily="34" charset="0"/>
                <a:cs typeface="Segoe UI" panose="020B0502040204020203" pitchFamily="34" charset="0"/>
              </a:rPr>
              <a:t>Author,</a:t>
            </a:r>
            <a:r>
              <a:rPr lang="en-US" sz="3600" baseline="30000" dirty="0" err="1">
                <a:latin typeface="Segoe UI" panose="020B0502040204020203" pitchFamily="34" charset="0"/>
                <a:cs typeface="Segoe UI" panose="020B0502040204020203" pitchFamily="34" charset="0"/>
              </a:rPr>
              <a:t>b</a:t>
            </a: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 Third </a:t>
            </a:r>
            <a:r>
              <a:rPr lang="en-US" sz="3600" dirty="0" err="1">
                <a:latin typeface="Segoe UI" panose="020B0502040204020203" pitchFamily="34" charset="0"/>
                <a:cs typeface="Segoe UI" panose="020B0502040204020203" pitchFamily="34" charset="0"/>
              </a:rPr>
              <a:t>Author,</a:t>
            </a:r>
            <a:r>
              <a:rPr lang="en-US" sz="3600" baseline="30000" dirty="0" err="1"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endParaRPr lang="en-GB" sz="3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223F1F-BFBE-487D-BAC0-A6D3D943200F}"/>
              </a:ext>
            </a:extLst>
          </p:cNvPr>
          <p:cNvSpPr txBox="1"/>
          <p:nvPr/>
        </p:nvSpPr>
        <p:spPr>
          <a:xfrm>
            <a:off x="7345679" y="3860791"/>
            <a:ext cx="204482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err="1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n-US" sz="3200" dirty="0" err="1">
                <a:latin typeface="Segoe UI" panose="020B0502040204020203" pitchFamily="34" charset="0"/>
                <a:cs typeface="Segoe UI" panose="020B0502040204020203" pitchFamily="34" charset="0"/>
              </a:rPr>
              <a:t>Affiliation</a:t>
            </a: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 for First Author.</a:t>
            </a:r>
          </a:p>
          <a:p>
            <a:r>
              <a:rPr lang="en-US" sz="3200" baseline="30000" dirty="0" err="1">
                <a:latin typeface="Segoe UI" panose="020B0502040204020203" pitchFamily="34" charset="0"/>
                <a:cs typeface="Segoe UI" panose="020B0502040204020203" pitchFamily="34" charset="0"/>
              </a:rPr>
              <a:t>b</a:t>
            </a:r>
            <a:r>
              <a:rPr lang="en-US" sz="3200" dirty="0" err="1">
                <a:latin typeface="Segoe UI" panose="020B0502040204020203" pitchFamily="34" charset="0"/>
                <a:cs typeface="Segoe UI" panose="020B0502040204020203" pitchFamily="34" charset="0"/>
              </a:rPr>
              <a:t>Affiliation</a:t>
            </a: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 for Second Author.</a:t>
            </a:r>
          </a:p>
          <a:p>
            <a:r>
              <a:rPr lang="en-US" sz="3200" baseline="30000" dirty="0" err="1"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en-US" sz="3200" dirty="0" err="1">
                <a:latin typeface="Segoe UI" panose="020B0502040204020203" pitchFamily="34" charset="0"/>
                <a:cs typeface="Segoe UI" panose="020B0502040204020203" pitchFamily="34" charset="0"/>
              </a:rPr>
              <a:t>Affiliation</a:t>
            </a: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 for Third Author.</a:t>
            </a:r>
            <a:endParaRPr lang="en-GB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E71C413-10F2-44E9-ABB9-C2CD97868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076" y="1729282"/>
            <a:ext cx="6709593" cy="200722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61EBE57-A923-4C7D-B198-2BD4FDD3C166}"/>
              </a:ext>
            </a:extLst>
          </p:cNvPr>
          <p:cNvSpPr txBox="1"/>
          <p:nvPr/>
        </p:nvSpPr>
        <p:spPr>
          <a:xfrm>
            <a:off x="7382956" y="212711"/>
            <a:ext cx="209171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latin typeface="Segoe UI" panose="020B0502040204020203" pitchFamily="34" charset="0"/>
                <a:cs typeface="Segoe UI" panose="020B0502040204020203" pitchFamily="34" charset="0"/>
              </a:rPr>
              <a:t>Title of the presented work</a:t>
            </a:r>
            <a:endParaRPr lang="en-GB" sz="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5E02272-B1BB-4120-8EB8-0F534CF48F54}"/>
              </a:ext>
            </a:extLst>
          </p:cNvPr>
          <p:cNvSpPr/>
          <p:nvPr/>
        </p:nvSpPr>
        <p:spPr>
          <a:xfrm>
            <a:off x="2022102" y="11879022"/>
            <a:ext cx="262779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METHODS</a:t>
            </a:r>
          </a:p>
          <a:p>
            <a:pPr algn="just"/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This paragraph describes the methodology of the work.</a:t>
            </a:r>
            <a:endParaRPr lang="en-US" sz="2400" dirty="0">
              <a:latin typeface="Segoe UI" panose="020B0502040204020203" pitchFamily="34" charset="0"/>
              <a:ea typeface="Yu Mincho" panose="020204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49EA38A-0C16-40FF-BB0A-66CF41C5C22F}"/>
              </a:ext>
            </a:extLst>
          </p:cNvPr>
          <p:cNvSpPr/>
          <p:nvPr/>
        </p:nvSpPr>
        <p:spPr>
          <a:xfrm>
            <a:off x="2050917" y="41470661"/>
            <a:ext cx="262491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a-DK" sz="2400" baseline="300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1</a:t>
            </a:r>
            <a:r>
              <a:rPr lang="da-DK" sz="24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Reference 1.</a:t>
            </a:r>
          </a:p>
          <a:p>
            <a:pPr algn="just"/>
            <a:r>
              <a:rPr lang="da-DK" sz="2400" baseline="300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2</a:t>
            </a:r>
            <a:r>
              <a:rPr lang="da-DK" sz="24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Reference 2.</a:t>
            </a:r>
          </a:p>
          <a:p>
            <a:pPr algn="just"/>
            <a:r>
              <a:rPr lang="da-DK" sz="24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da-DK" sz="2400" dirty="0">
                <a:latin typeface="Segoe UI" panose="020B0502040204020203" pitchFamily="34" charset="0"/>
                <a:cs typeface="Segoe UI" panose="020B0502040204020203" pitchFamily="34" charset="0"/>
              </a:rPr>
              <a:t>Reference 3.</a:t>
            </a:r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060D746-34C9-4B8B-9029-34147F723A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2528" y="25028940"/>
            <a:ext cx="11192362" cy="640346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12F69D3-71A3-4930-A31E-AC027A402728}"/>
              </a:ext>
            </a:extLst>
          </p:cNvPr>
          <p:cNvSpPr/>
          <p:nvPr/>
        </p:nvSpPr>
        <p:spPr>
          <a:xfrm>
            <a:off x="2079131" y="24534312"/>
            <a:ext cx="111043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Figure 1 </a:t>
            </a:r>
            <a:r>
              <a:rPr lang="en-GB" sz="24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|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This is a figure legend.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834698-E3C5-40D3-91F8-96BCDBBCF913}"/>
              </a:ext>
            </a:extLst>
          </p:cNvPr>
          <p:cNvSpPr/>
          <p:nvPr/>
        </p:nvSpPr>
        <p:spPr>
          <a:xfrm>
            <a:off x="2050918" y="40992183"/>
            <a:ext cx="2092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REFERENCES:</a:t>
            </a:r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148EC44-567B-44E4-BFCC-9C0EE3267BDF}"/>
              </a:ext>
            </a:extLst>
          </p:cNvPr>
          <p:cNvSpPr/>
          <p:nvPr/>
        </p:nvSpPr>
        <p:spPr>
          <a:xfrm>
            <a:off x="2022102" y="6148782"/>
            <a:ext cx="262779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INTRODUCTION</a:t>
            </a:r>
          </a:p>
          <a:p>
            <a:pPr algn="just"/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This is the introductory paragraph of the poster.</a:t>
            </a:r>
            <a:endParaRPr lang="en-US" sz="2400" dirty="0">
              <a:latin typeface="Segoe UI" panose="020B0502040204020203" pitchFamily="34" charset="0"/>
              <a:ea typeface="Yu Mincho" panose="020204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5658A85-8F38-4262-8A6D-3B8707F13FD3}"/>
              </a:ext>
            </a:extLst>
          </p:cNvPr>
          <p:cNvSpPr/>
          <p:nvPr/>
        </p:nvSpPr>
        <p:spPr>
          <a:xfrm>
            <a:off x="2022102" y="18760653"/>
            <a:ext cx="262779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RESULTS</a:t>
            </a:r>
          </a:p>
          <a:p>
            <a:pPr algn="just"/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This paragraph describes the main results of the work.</a:t>
            </a:r>
            <a:endParaRPr lang="en-US" sz="2400" dirty="0">
              <a:latin typeface="Segoe UI" panose="020B0502040204020203" pitchFamily="34" charset="0"/>
              <a:ea typeface="Yu Mincho" panose="020204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8426EC8-93B1-459B-910A-A06C1E6D17E9}"/>
              </a:ext>
            </a:extLst>
          </p:cNvPr>
          <p:cNvSpPr/>
          <p:nvPr/>
        </p:nvSpPr>
        <p:spPr>
          <a:xfrm>
            <a:off x="2022102" y="36676814"/>
            <a:ext cx="262779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CONCLUSIONS</a:t>
            </a:r>
          </a:p>
          <a:p>
            <a:pPr algn="just"/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This paragraph describes the main conclusions of the work.</a:t>
            </a:r>
            <a:endParaRPr lang="en-US" sz="2400" dirty="0">
              <a:latin typeface="Segoe UI" panose="020B0502040204020203" pitchFamily="34" charset="0"/>
              <a:ea typeface="Yu Mincho" panose="02020400000000000000" pitchFamily="18" charset="-128"/>
              <a:cs typeface="Segoe UI" panose="020B0502040204020203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5E50EA1-B919-4698-BCD4-9D99F6F5E1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7737" y="41149238"/>
            <a:ext cx="7688607" cy="120032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15D2FAE-3D2C-40BA-A277-E96168326C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4029" y="39282821"/>
            <a:ext cx="1759053" cy="64008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2F58C1E-627C-4190-A429-1468827EC84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6682" y="39262259"/>
            <a:ext cx="1703170" cy="64008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1CBA5C7-F863-4651-889B-6118C0714CF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1267" y="39282821"/>
            <a:ext cx="1792767" cy="64008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A40103B-9924-4F0C-A1BE-B66E21EB2B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5449" y="39274331"/>
            <a:ext cx="942914" cy="64008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300A90C-1ADA-4BDE-80A1-BA883318DE8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8016" y="39274331"/>
            <a:ext cx="637928" cy="64008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7C7B47F-6812-4620-A969-966ACF73A71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9778" y="39274331"/>
            <a:ext cx="1388343" cy="64008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96090FC-14BC-4B5A-8463-6521037A1D7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5043" y="39262259"/>
            <a:ext cx="2949678" cy="64008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E5921D5A-4D15-44D7-8690-970DF75B0A3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2825" y="39285408"/>
            <a:ext cx="2609243" cy="64008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379C8783-272A-4E85-BAC2-2AD5578EED86}"/>
              </a:ext>
            </a:extLst>
          </p:cNvPr>
          <p:cNvSpPr/>
          <p:nvPr/>
        </p:nvSpPr>
        <p:spPr>
          <a:xfrm>
            <a:off x="2079131" y="40076322"/>
            <a:ext cx="23453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ACKNOWLEDGMENTS: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This project has received funding from the European Union’s Horizon 2020 research and innovation </a:t>
            </a:r>
            <a:r>
              <a:rPr lang="en-US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programme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under grant agreement No 801464</a:t>
            </a: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4819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1018</TotalTime>
  <Words>117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Andreas Flouris</cp:lastModifiedBy>
  <cp:revision>67</cp:revision>
  <dcterms:created xsi:type="dcterms:W3CDTF">2019-06-06T05:28:32Z</dcterms:created>
  <dcterms:modified xsi:type="dcterms:W3CDTF">2019-10-24T13:11:19Z</dcterms:modified>
</cp:coreProperties>
</file>