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1078" r:id="rId2"/>
    <p:sldId id="107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8293"/>
    <a:srgbClr val="002F5B"/>
    <a:srgbClr val="003399"/>
    <a:srgbClr val="FF33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20" autoAdjust="0"/>
  </p:normalViewPr>
  <p:slideViewPr>
    <p:cSldViewPr>
      <p:cViewPr varScale="1">
        <p:scale>
          <a:sx n="56" d="100"/>
          <a:sy n="56" d="100"/>
        </p:scale>
        <p:origin x="1514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6B04B-987D-4380-A22C-AAAD0D6EDAC5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4D94D-8C9E-4863-914C-CD7AB3001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40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>
            <a:normAutofit/>
          </a:bodyPr>
          <a:lstStyle>
            <a:lvl1pPr marL="0" indent="0" algn="ctr" defTabSz="896938">
              <a:defRPr sz="3200" b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1"/>
            <a:ext cx="9144000" cy="5943599"/>
          </a:xfrm>
        </p:spPr>
        <p:txBody>
          <a:bodyPr/>
          <a:lstStyle>
            <a:lvl1pPr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22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53200"/>
            <a:ext cx="533400" cy="304800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0BB9565B-EB8F-42F9-ABAC-F54DD9FCD6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154344" cy="685800"/>
          </a:xfrm>
          <a:prstGeom prst="rect">
            <a:avLst/>
          </a:prstGeom>
          <a:solidFill>
            <a:srgbClr val="76829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0214" y="0"/>
            <a:ext cx="8003786" cy="685800"/>
          </a:xfrm>
          <a:prstGeom prst="rect">
            <a:avLst/>
          </a:prstGeom>
          <a:solidFill>
            <a:srgbClr val="768293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14401"/>
            <a:ext cx="9144000" cy="594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53200"/>
            <a:ext cx="609600" cy="304800"/>
          </a:xfrm>
          <a:prstGeom prst="rect">
            <a:avLst/>
          </a:prstGeom>
        </p:spPr>
        <p:txBody>
          <a:bodyPr/>
          <a:lstStyle>
            <a:lvl1pPr algn="l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0BB9565B-EB8F-42F9-ABAC-F54DD9FCD6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" y="126900"/>
            <a:ext cx="447492" cy="43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2800" b="0" kern="1200">
          <a:solidFill>
            <a:schemeClr val="bg1"/>
          </a:solidFill>
          <a:effectLst/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/>
              <a:t>PRESENTATION TITLE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914400"/>
          </a:xfrm>
        </p:spPr>
        <p:txBody>
          <a:bodyPr/>
          <a:lstStyle/>
          <a:p>
            <a:r>
              <a:rPr lang="en-US" dirty="0"/>
              <a:t>Presentation subtitle / author(s)</a:t>
            </a:r>
            <a:endParaRPr lang="en-C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C78E6D-E4FE-42BC-B29F-7DAA5E2B2C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324600"/>
            <a:ext cx="2829854" cy="441791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60442EB0-7B9B-4BBD-9FB3-95622B907CAE}"/>
              </a:ext>
            </a:extLst>
          </p:cNvPr>
          <p:cNvSpPr txBox="1">
            <a:spLocks/>
          </p:cNvSpPr>
          <p:nvPr/>
        </p:nvSpPr>
        <p:spPr>
          <a:xfrm>
            <a:off x="0" y="6248400"/>
            <a:ext cx="6161746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project has received funding from the European Union’s Horizon 2020 research and innovation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programme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under grant agreement No 801464.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9903E9-4639-4FFE-954B-02F229D706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482" y="3962400"/>
            <a:ext cx="3669036" cy="10976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21F12E-8F9B-473F-B701-8FBD08606F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642" y="5728100"/>
            <a:ext cx="1005173" cy="3657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1BCE36-91CE-424A-AD0A-93A5570D14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085" y="5728100"/>
            <a:ext cx="973240" cy="3657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5240A1-77F5-469D-BDE2-B7E16F11F4D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195" y="5728100"/>
            <a:ext cx="1024438" cy="3657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C9900B-9537-4732-9ECD-C6B1423C515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503" y="5728100"/>
            <a:ext cx="538808" cy="3657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28DE725-4008-44CB-9E74-D9048A73923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6" y="5728100"/>
            <a:ext cx="364530" cy="36576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6B12549-2772-4E10-B281-0F043E56BA4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181" y="5728100"/>
            <a:ext cx="793339" cy="36576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027F0D5-A5AE-49C2-B991-C9803359CAC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685" y="5728100"/>
            <a:ext cx="1685530" cy="36576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4205599-1450-454A-9F33-5B96A9BDD5C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76" y="5728100"/>
            <a:ext cx="1490996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5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214" y="0"/>
            <a:ext cx="8003786" cy="685800"/>
          </a:xfrm>
        </p:spPr>
        <p:txBody>
          <a:bodyPr/>
          <a:lstStyle/>
          <a:p>
            <a:r>
              <a:rPr lang="en-CA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Bullet level 1</a:t>
            </a:r>
          </a:p>
          <a:p>
            <a:pPr lvl="1"/>
            <a:r>
              <a:rPr lang="en-CA" dirty="0"/>
              <a:t>Bullet level 2</a:t>
            </a:r>
          </a:p>
          <a:p>
            <a:pPr lvl="2"/>
            <a:r>
              <a:rPr lang="en-CA" dirty="0"/>
              <a:t>Bullet level 3</a:t>
            </a:r>
          </a:p>
          <a:p>
            <a:pPr lvl="3"/>
            <a:r>
              <a:rPr lang="en-CA" dirty="0"/>
              <a:t>Bullet level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565B-EB8F-42F9-ABAC-F54DD9FCD66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79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HelveticaNeue"/>
        <a:ea typeface=""/>
        <a:cs typeface=""/>
      </a:majorFont>
      <a:minorFont>
        <a:latin typeface="Helv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9125</TotalTime>
  <Words>45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HelvLight</vt:lpstr>
      <vt:lpstr>Segoe UI Light</vt:lpstr>
      <vt:lpstr>Wingdings</vt:lpstr>
      <vt:lpstr>Office Theme</vt:lpstr>
      <vt:lpstr>PRESENTATION TITLE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>Andreas Flouris</cp:lastModifiedBy>
  <cp:revision>1981</cp:revision>
  <cp:lastPrinted>2014-09-23T09:33:48Z</cp:lastPrinted>
  <dcterms:created xsi:type="dcterms:W3CDTF">2010-05-03T07:31:35Z</dcterms:created>
  <dcterms:modified xsi:type="dcterms:W3CDTF">2019-10-24T12:58:17Z</dcterms:modified>
</cp:coreProperties>
</file>